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311813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0" d="100"/>
          <a:sy n="70" d="100"/>
        </p:scale>
        <p:origin x="-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8977" y="1122363"/>
            <a:ext cx="137338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977" y="3602038"/>
            <a:ext cx="1373386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8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4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04391" y="365125"/>
            <a:ext cx="394848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937" y="365125"/>
            <a:ext cx="11616556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3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5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400" y="1709739"/>
            <a:ext cx="1579393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9400" y="4589464"/>
            <a:ext cx="1579393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2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937" y="1825625"/>
            <a:ext cx="778252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0355" y="1825625"/>
            <a:ext cx="7782521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6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2" y="365126"/>
            <a:ext cx="15793939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323" y="1681163"/>
            <a:ext cx="774675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323" y="2505075"/>
            <a:ext cx="774675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70355" y="1681163"/>
            <a:ext cx="77849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70355" y="2505075"/>
            <a:ext cx="778490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9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2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3" y="457200"/>
            <a:ext cx="59060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906" y="987426"/>
            <a:ext cx="927035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3" y="2057400"/>
            <a:ext cx="59060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323" y="457200"/>
            <a:ext cx="59060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84906" y="987426"/>
            <a:ext cx="927035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323" y="2057400"/>
            <a:ext cx="59060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8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8937" y="365126"/>
            <a:ext cx="15793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937" y="1825625"/>
            <a:ext cx="157939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937" y="6356351"/>
            <a:ext cx="4120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F5619-7A51-49E3-B110-CFA84A854106}" type="datetimeFigureOut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5788" y="6356351"/>
            <a:ext cx="6180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32718" y="6356351"/>
            <a:ext cx="41201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C70F-9B48-4A46-90C6-111F1D46C0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190219" y="519615"/>
            <a:ext cx="2840113" cy="288818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sz="1600" b="1" dirty="0" smtClean="0"/>
              <a:t>Tourism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Activities </a:t>
            </a:r>
            <a:r>
              <a:rPr lang="en-GB" sz="1200" dirty="0"/>
              <a:t>releasing atmospheric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Boating/Yachting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Catch </a:t>
            </a:r>
            <a:r>
              <a:rPr lang="en-GB" sz="1200" dirty="0"/>
              <a:t>and release sport fishing </a:t>
            </a:r>
            <a:r>
              <a:rPr lang="en-GB" sz="1200" dirty="0" smtClean="0"/>
              <a:t>Cruise </a:t>
            </a:r>
            <a:r>
              <a:rPr lang="en-GB" sz="1200" dirty="0"/>
              <a:t>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Diving/Dive site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Glass </a:t>
            </a:r>
            <a:r>
              <a:rPr lang="en-GB" sz="1200" dirty="0"/>
              <a:t>bottom boat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Marinas and dock/port facilities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Public </a:t>
            </a:r>
            <a:r>
              <a:rPr lang="en-GB" sz="1200" dirty="0"/>
              <a:t>beach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Shipping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Water </a:t>
            </a:r>
            <a:r>
              <a:rPr lang="en-GB" sz="1200" dirty="0"/>
              <a:t>sports - </a:t>
            </a:r>
            <a:r>
              <a:rPr lang="en-GB" sz="1200" dirty="0" smtClean="0"/>
              <a:t>mooring/anchoring/beaching/launching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Whale/dolphin watching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90219" y="3537999"/>
            <a:ext cx="2836239" cy="30902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GB" sz="1600" b="1" dirty="0" smtClean="0"/>
              <a:t>Commercial and </a:t>
            </a:r>
            <a:r>
              <a:rPr lang="en-GB" sz="1600" b="1" dirty="0"/>
              <a:t>recreational  </a:t>
            </a:r>
            <a:r>
              <a:rPr lang="en-GB" sz="1600" b="1" dirty="0" smtClean="0"/>
              <a:t>fisheries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Angling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Catch </a:t>
            </a:r>
            <a:r>
              <a:rPr lang="en-GB" sz="1200" dirty="0"/>
              <a:t>and release sport fishing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Long-line </a:t>
            </a:r>
            <a:r>
              <a:rPr lang="en-GB" sz="1200" dirty="0"/>
              <a:t>pelagic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Marinas </a:t>
            </a:r>
            <a:r>
              <a:rPr lang="en-GB" sz="1200" dirty="0"/>
              <a:t>and dock/port facilities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Nets </a:t>
            </a:r>
            <a:r>
              <a:rPr lang="en-GB" sz="1200" dirty="0"/>
              <a:t>(fixed/set/gillnets/other nets/lines)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Pelagic </a:t>
            </a:r>
            <a:r>
              <a:rPr lang="en-GB" sz="1200" dirty="0"/>
              <a:t>trawls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Potting/</a:t>
            </a:r>
            <a:r>
              <a:rPr lang="en-GB" sz="1200" dirty="0" err="1" smtClean="0"/>
              <a:t>creeling</a:t>
            </a:r>
            <a:r>
              <a:rPr lang="en-GB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Shellfish </a:t>
            </a:r>
            <a:r>
              <a:rPr lang="en-GB" sz="1200" dirty="0"/>
              <a:t>hand collecting 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Shipping: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Spearfishing</a:t>
            </a:r>
            <a:endParaRPr lang="en-GB" sz="1200" dirty="0"/>
          </a:p>
        </p:txBody>
      </p:sp>
      <p:sp>
        <p:nvSpPr>
          <p:cNvPr id="4" name="Abgerundetes Rechteck 3"/>
          <p:cNvSpPr/>
          <p:nvPr/>
        </p:nvSpPr>
        <p:spPr>
          <a:xfrm>
            <a:off x="5173290" y="705879"/>
            <a:ext cx="1975515" cy="8753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Extraction</a:t>
            </a:r>
            <a:r>
              <a:rPr lang="de-DE" dirty="0" smtClean="0"/>
              <a:t> of species (floara and fauna)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94944" y="68240"/>
            <a:ext cx="4351656" cy="31978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Drivers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4546601" y="75268"/>
            <a:ext cx="3228188" cy="335136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Pressures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7774788" y="74204"/>
            <a:ext cx="2994812" cy="313821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Ecosystem</a:t>
            </a:r>
            <a:r>
              <a:rPr lang="de-DE" dirty="0" smtClean="0">
                <a:solidFill>
                  <a:schemeClr val="bg1"/>
                </a:solidFill>
              </a:rPr>
              <a:t> components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0769600" y="75804"/>
            <a:ext cx="4064000" cy="303135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Ecosystem Services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14833599" y="82102"/>
            <a:ext cx="3175001" cy="298897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Stakeholder/ beneficiaries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190245" y="5252395"/>
            <a:ext cx="1979547" cy="8312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Abrasion and damage</a:t>
            </a:r>
            <a:endParaRPr lang="de-DE" dirty="0"/>
          </a:p>
        </p:txBody>
      </p:sp>
      <p:sp>
        <p:nvSpPr>
          <p:cNvPr id="19" name="Abgerundetes Rechteck 18"/>
          <p:cNvSpPr/>
          <p:nvPr/>
        </p:nvSpPr>
        <p:spPr>
          <a:xfrm>
            <a:off x="5200378" y="3776305"/>
            <a:ext cx="1969414" cy="8428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Noise </a:t>
            </a:r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5190245" y="2226879"/>
            <a:ext cx="1958560" cy="8955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Litter</a:t>
            </a:r>
            <a:endParaRPr lang="de-DE" dirty="0"/>
          </a:p>
        </p:txBody>
      </p:sp>
      <p:sp>
        <p:nvSpPr>
          <p:cNvPr id="21" name="Abgerundetes Rechteck 20"/>
          <p:cNvSpPr/>
          <p:nvPr/>
        </p:nvSpPr>
        <p:spPr>
          <a:xfrm>
            <a:off x="8166460" y="1308874"/>
            <a:ext cx="1965758" cy="11376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Fish and cephalopods</a:t>
            </a:r>
            <a:endParaRPr lang="de-DE" dirty="0"/>
          </a:p>
        </p:txBody>
      </p:sp>
      <p:sp>
        <p:nvSpPr>
          <p:cNvPr id="22" name="Abgerundetes Rechteck 21"/>
          <p:cNvSpPr/>
          <p:nvPr/>
        </p:nvSpPr>
        <p:spPr>
          <a:xfrm>
            <a:off x="8237799" y="4000608"/>
            <a:ext cx="1878735" cy="112823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Rocky </a:t>
            </a:r>
            <a:r>
              <a:rPr lang="de-DE" dirty="0" err="1" smtClean="0"/>
              <a:t>habitats</a:t>
            </a:r>
            <a:endParaRPr lang="de-DE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 smtClean="0"/>
              <a:t>AS </a:t>
            </a:r>
            <a:r>
              <a:rPr lang="de-DE" sz="1600" dirty="0" err="1" smtClean="0"/>
              <a:t>Littoral</a:t>
            </a:r>
            <a:r>
              <a:rPr lang="de-DE" sz="1600" dirty="0" smtClean="0"/>
              <a:t> rock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1600" dirty="0" smtClean="0"/>
              <a:t>AI </a:t>
            </a:r>
            <a:r>
              <a:rPr lang="de-DE" sz="1600" dirty="0" err="1" smtClean="0"/>
              <a:t>Littoral</a:t>
            </a:r>
            <a:r>
              <a:rPr lang="de-DE" sz="1600" dirty="0" smtClean="0"/>
              <a:t> rock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1475164" y="705879"/>
            <a:ext cx="2096086" cy="81130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Nutritional biomass</a:t>
            </a:r>
            <a:endParaRPr lang="de-DE" sz="1600" dirty="0"/>
          </a:p>
        </p:txBody>
      </p:sp>
      <p:sp>
        <p:nvSpPr>
          <p:cNvPr id="24" name="Abgerundetes Rechteck 23"/>
          <p:cNvSpPr/>
          <p:nvPr/>
        </p:nvSpPr>
        <p:spPr>
          <a:xfrm>
            <a:off x="11483590" y="2995078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Physical and experiential interactions</a:t>
            </a:r>
            <a:endParaRPr lang="de-DE" sz="1600" dirty="0"/>
          </a:p>
        </p:txBody>
      </p:sp>
      <p:sp>
        <p:nvSpPr>
          <p:cNvPr id="25" name="Abgerundetes Rechteck 24"/>
          <p:cNvSpPr/>
          <p:nvPr/>
        </p:nvSpPr>
        <p:spPr>
          <a:xfrm>
            <a:off x="11515854" y="5240597"/>
            <a:ext cx="2096086" cy="78779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Other </a:t>
            </a:r>
            <a:r>
              <a:rPr lang="de-DE" sz="1600" dirty="0" err="1" smtClean="0"/>
              <a:t>cultural</a:t>
            </a:r>
            <a:r>
              <a:rPr lang="de-DE" sz="1600" dirty="0" smtClean="0"/>
              <a:t> </a:t>
            </a:r>
            <a:r>
              <a:rPr lang="de-DE" sz="1600" dirty="0" err="1" smtClean="0"/>
              <a:t>values</a:t>
            </a:r>
            <a:endParaRPr lang="de-DE" sz="1600" dirty="0" smtClean="0"/>
          </a:p>
          <a:p>
            <a:pPr algn="ctr"/>
            <a:r>
              <a:rPr lang="de-DE" sz="1600" dirty="0" smtClean="0">
                <a:sym typeface="Wingdings" panose="05000000000000000000" pitchFamily="2" charset="2"/>
              </a:rPr>
              <a:t> existence/bequest</a:t>
            </a:r>
            <a:endParaRPr lang="de-DE" sz="1600" dirty="0"/>
          </a:p>
        </p:txBody>
      </p:sp>
      <p:sp>
        <p:nvSpPr>
          <p:cNvPr id="26" name="Abgerundetes Rechteck 25"/>
          <p:cNvSpPr/>
          <p:nvPr/>
        </p:nvSpPr>
        <p:spPr>
          <a:xfrm>
            <a:off x="15897726" y="738955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Recreational fishers</a:t>
            </a:r>
            <a:endParaRPr lang="de-DE" dirty="0"/>
          </a:p>
        </p:txBody>
      </p:sp>
      <p:sp>
        <p:nvSpPr>
          <p:cNvPr id="27" name="Abgerundetes Rechteck 26"/>
          <p:cNvSpPr/>
          <p:nvPr/>
        </p:nvSpPr>
        <p:spPr>
          <a:xfrm>
            <a:off x="15897726" y="1877676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Commercial fishers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5918713" y="3013907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Tourism operators</a:t>
            </a:r>
            <a:endParaRPr lang="de-DE" dirty="0"/>
          </a:p>
        </p:txBody>
      </p:sp>
      <p:sp>
        <p:nvSpPr>
          <p:cNvPr id="29" name="Abgerundetes Rechteck 28"/>
          <p:cNvSpPr/>
          <p:nvPr/>
        </p:nvSpPr>
        <p:spPr>
          <a:xfrm>
            <a:off x="15918713" y="5288859"/>
            <a:ext cx="2096086" cy="83441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Other local stakeholders</a:t>
            </a:r>
            <a:endParaRPr lang="de-DE" dirty="0"/>
          </a:p>
        </p:txBody>
      </p:sp>
      <p:cxnSp>
        <p:nvCxnSpPr>
          <p:cNvPr id="46" name="Gerade Verbindung mit Pfeil 45"/>
          <p:cNvCxnSpPr>
            <a:endCxn id="20" idx="1"/>
          </p:cNvCxnSpPr>
          <p:nvPr/>
        </p:nvCxnSpPr>
        <p:spPr>
          <a:xfrm flipV="1">
            <a:off x="3026458" y="2674665"/>
            <a:ext cx="2163787" cy="2408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endCxn id="19" idx="1"/>
          </p:cNvCxnSpPr>
          <p:nvPr/>
        </p:nvCxnSpPr>
        <p:spPr>
          <a:xfrm>
            <a:off x="3030332" y="1963709"/>
            <a:ext cx="2170046" cy="2234006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endCxn id="19" idx="1"/>
          </p:cNvCxnSpPr>
          <p:nvPr/>
        </p:nvCxnSpPr>
        <p:spPr>
          <a:xfrm flipV="1">
            <a:off x="3026458" y="4197715"/>
            <a:ext cx="2173920" cy="885403"/>
          </a:xfrm>
          <a:prstGeom prst="straightConnector1">
            <a:avLst/>
          </a:prstGeom>
          <a:ln w="28575"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endCxn id="18" idx="1"/>
          </p:cNvCxnSpPr>
          <p:nvPr/>
        </p:nvCxnSpPr>
        <p:spPr>
          <a:xfrm>
            <a:off x="3026458" y="5083118"/>
            <a:ext cx="2163787" cy="58488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" idx="3"/>
            <a:endCxn id="21" idx="1"/>
          </p:cNvCxnSpPr>
          <p:nvPr/>
        </p:nvCxnSpPr>
        <p:spPr>
          <a:xfrm>
            <a:off x="7148805" y="1143541"/>
            <a:ext cx="1017655" cy="7341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20" idx="3"/>
            <a:endCxn id="22" idx="1"/>
          </p:cNvCxnSpPr>
          <p:nvPr/>
        </p:nvCxnSpPr>
        <p:spPr>
          <a:xfrm>
            <a:off x="7148805" y="2674665"/>
            <a:ext cx="1088994" cy="1890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>
            <a:stCxn id="20" idx="3"/>
            <a:endCxn id="21" idx="1"/>
          </p:cNvCxnSpPr>
          <p:nvPr/>
        </p:nvCxnSpPr>
        <p:spPr>
          <a:xfrm flipV="1">
            <a:off x="7148805" y="1877676"/>
            <a:ext cx="1017655" cy="7969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19" idx="3"/>
            <a:endCxn id="21" idx="1"/>
          </p:cNvCxnSpPr>
          <p:nvPr/>
        </p:nvCxnSpPr>
        <p:spPr>
          <a:xfrm flipV="1">
            <a:off x="7169792" y="1877676"/>
            <a:ext cx="996668" cy="232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8" idx="3"/>
            <a:endCxn id="22" idx="1"/>
          </p:cNvCxnSpPr>
          <p:nvPr/>
        </p:nvCxnSpPr>
        <p:spPr>
          <a:xfrm flipV="1">
            <a:off x="7169792" y="4564725"/>
            <a:ext cx="1068007" cy="11032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21" idx="3"/>
            <a:endCxn id="24" idx="1"/>
          </p:cNvCxnSpPr>
          <p:nvPr/>
        </p:nvCxnSpPr>
        <p:spPr>
          <a:xfrm>
            <a:off x="10132218" y="1877676"/>
            <a:ext cx="1351372" cy="15112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22" idx="3"/>
            <a:endCxn id="25" idx="1"/>
          </p:cNvCxnSpPr>
          <p:nvPr/>
        </p:nvCxnSpPr>
        <p:spPr>
          <a:xfrm>
            <a:off x="10116534" y="4564725"/>
            <a:ext cx="1399320" cy="1069767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>
            <a:stCxn id="21" idx="3"/>
            <a:endCxn id="25" idx="1"/>
          </p:cNvCxnSpPr>
          <p:nvPr/>
        </p:nvCxnSpPr>
        <p:spPr>
          <a:xfrm>
            <a:off x="10132218" y="1877676"/>
            <a:ext cx="1383636" cy="375681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22" idx="3"/>
            <a:endCxn id="23" idx="1"/>
          </p:cNvCxnSpPr>
          <p:nvPr/>
        </p:nvCxnSpPr>
        <p:spPr>
          <a:xfrm flipV="1">
            <a:off x="10116534" y="1111532"/>
            <a:ext cx="1358630" cy="3453193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22" idx="3"/>
            <a:endCxn id="22" idx="3"/>
          </p:cNvCxnSpPr>
          <p:nvPr/>
        </p:nvCxnSpPr>
        <p:spPr>
          <a:xfrm>
            <a:off x="10116534" y="456472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>
            <a:stCxn id="22" idx="3"/>
            <a:endCxn id="24" idx="1"/>
          </p:cNvCxnSpPr>
          <p:nvPr/>
        </p:nvCxnSpPr>
        <p:spPr>
          <a:xfrm flipV="1">
            <a:off x="10116534" y="3388973"/>
            <a:ext cx="1367056" cy="11757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>
            <a:stCxn id="18" idx="3"/>
            <a:endCxn id="21" idx="1"/>
          </p:cNvCxnSpPr>
          <p:nvPr/>
        </p:nvCxnSpPr>
        <p:spPr>
          <a:xfrm flipV="1">
            <a:off x="7169792" y="1877676"/>
            <a:ext cx="996668" cy="379032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3" idx="3"/>
            <a:endCxn id="26" idx="1"/>
          </p:cNvCxnSpPr>
          <p:nvPr/>
        </p:nvCxnSpPr>
        <p:spPr>
          <a:xfrm>
            <a:off x="13571250" y="1111532"/>
            <a:ext cx="2326476" cy="213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98"/>
          <p:cNvCxnSpPr>
            <a:stCxn id="23" idx="3"/>
            <a:endCxn id="27" idx="1"/>
          </p:cNvCxnSpPr>
          <p:nvPr/>
        </p:nvCxnSpPr>
        <p:spPr>
          <a:xfrm>
            <a:off x="13571250" y="1111532"/>
            <a:ext cx="2326476" cy="11600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>
            <a:stCxn id="24" idx="3"/>
            <a:endCxn id="24" idx="3"/>
          </p:cNvCxnSpPr>
          <p:nvPr/>
        </p:nvCxnSpPr>
        <p:spPr>
          <a:xfrm>
            <a:off x="13579676" y="33889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bgerundetes Rechteck 103"/>
          <p:cNvSpPr/>
          <p:nvPr/>
        </p:nvSpPr>
        <p:spPr>
          <a:xfrm>
            <a:off x="15950080" y="4121566"/>
            <a:ext cx="2096086" cy="78779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Tourists</a:t>
            </a:r>
            <a:endParaRPr lang="de-DE" dirty="0"/>
          </a:p>
        </p:txBody>
      </p:sp>
      <p:cxnSp>
        <p:nvCxnSpPr>
          <p:cNvPr id="109" name="Gerade Verbindung mit Pfeil 108"/>
          <p:cNvCxnSpPr>
            <a:stCxn id="25" idx="3"/>
            <a:endCxn id="29" idx="1"/>
          </p:cNvCxnSpPr>
          <p:nvPr/>
        </p:nvCxnSpPr>
        <p:spPr>
          <a:xfrm>
            <a:off x="13611940" y="5634492"/>
            <a:ext cx="2306773" cy="71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>
            <a:stCxn id="24" idx="3"/>
            <a:endCxn id="28" idx="1"/>
          </p:cNvCxnSpPr>
          <p:nvPr/>
        </p:nvCxnSpPr>
        <p:spPr>
          <a:xfrm>
            <a:off x="13579676" y="3388973"/>
            <a:ext cx="2339037" cy="188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24" idx="3"/>
            <a:endCxn id="104" idx="1"/>
          </p:cNvCxnSpPr>
          <p:nvPr/>
        </p:nvCxnSpPr>
        <p:spPr>
          <a:xfrm>
            <a:off x="13579676" y="3388973"/>
            <a:ext cx="2370404" cy="11264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mit Pfeil 114"/>
          <p:cNvCxnSpPr>
            <a:stCxn id="24" idx="3"/>
            <a:endCxn id="26" idx="1"/>
          </p:cNvCxnSpPr>
          <p:nvPr/>
        </p:nvCxnSpPr>
        <p:spPr>
          <a:xfrm flipV="1">
            <a:off x="13579676" y="1132850"/>
            <a:ext cx="2318050" cy="2256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23" idx="3"/>
            <a:endCxn id="104" idx="1"/>
          </p:cNvCxnSpPr>
          <p:nvPr/>
        </p:nvCxnSpPr>
        <p:spPr>
          <a:xfrm>
            <a:off x="13571250" y="1111532"/>
            <a:ext cx="2378830" cy="340392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mit Pfeil 118"/>
          <p:cNvCxnSpPr>
            <a:stCxn id="23" idx="3"/>
            <a:endCxn id="29" idx="1"/>
          </p:cNvCxnSpPr>
          <p:nvPr/>
        </p:nvCxnSpPr>
        <p:spPr>
          <a:xfrm>
            <a:off x="13571250" y="1111532"/>
            <a:ext cx="2347463" cy="459453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25" idx="3"/>
            <a:endCxn id="26" idx="1"/>
          </p:cNvCxnSpPr>
          <p:nvPr/>
        </p:nvCxnSpPr>
        <p:spPr>
          <a:xfrm flipV="1">
            <a:off x="13611940" y="1132850"/>
            <a:ext cx="2285786" cy="450164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/>
          <p:cNvCxnSpPr>
            <a:stCxn id="25" idx="3"/>
            <a:endCxn id="27" idx="1"/>
          </p:cNvCxnSpPr>
          <p:nvPr/>
        </p:nvCxnSpPr>
        <p:spPr>
          <a:xfrm flipV="1">
            <a:off x="13611940" y="2271571"/>
            <a:ext cx="2285786" cy="3362921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25" idx="3"/>
            <a:endCxn id="28" idx="1"/>
          </p:cNvCxnSpPr>
          <p:nvPr/>
        </p:nvCxnSpPr>
        <p:spPr>
          <a:xfrm flipV="1">
            <a:off x="13611940" y="3407802"/>
            <a:ext cx="2306773" cy="222669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Gerade Verbindung mit Pfeil 169"/>
          <p:cNvCxnSpPr>
            <a:stCxn id="21" idx="3"/>
            <a:endCxn id="23" idx="1"/>
          </p:cNvCxnSpPr>
          <p:nvPr/>
        </p:nvCxnSpPr>
        <p:spPr>
          <a:xfrm flipV="1">
            <a:off x="10132218" y="1111532"/>
            <a:ext cx="1342946" cy="7661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mit Pfeil 464"/>
          <p:cNvCxnSpPr>
            <a:endCxn id="20" idx="1"/>
          </p:cNvCxnSpPr>
          <p:nvPr/>
        </p:nvCxnSpPr>
        <p:spPr>
          <a:xfrm>
            <a:off x="3030332" y="1963709"/>
            <a:ext cx="2159913" cy="7109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Gerade Verbindung mit Pfeil 466"/>
          <p:cNvCxnSpPr>
            <a:endCxn id="18" idx="1"/>
          </p:cNvCxnSpPr>
          <p:nvPr/>
        </p:nvCxnSpPr>
        <p:spPr>
          <a:xfrm>
            <a:off x="3030332" y="1963709"/>
            <a:ext cx="2159913" cy="370428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Gerade Verbindung mit Pfeil 468"/>
          <p:cNvCxnSpPr>
            <a:endCxn id="4" idx="1"/>
          </p:cNvCxnSpPr>
          <p:nvPr/>
        </p:nvCxnSpPr>
        <p:spPr>
          <a:xfrm flipV="1">
            <a:off x="3026458" y="1143541"/>
            <a:ext cx="2146832" cy="39395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feld 469"/>
          <p:cNvSpPr txBox="1"/>
          <p:nvPr/>
        </p:nvSpPr>
        <p:spPr>
          <a:xfrm>
            <a:off x="6595240" y="6378316"/>
            <a:ext cx="2124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Direct</a:t>
            </a:r>
            <a:r>
              <a:rPr lang="de-DE" sz="1600" b="1" dirty="0" smtClean="0"/>
              <a:t> link: </a:t>
            </a:r>
            <a:endParaRPr lang="de-DE" sz="1600" b="1" dirty="0"/>
          </a:p>
        </p:txBody>
      </p:sp>
      <p:sp>
        <p:nvSpPr>
          <p:cNvPr id="471" name="Textfeld 470"/>
          <p:cNvSpPr txBox="1"/>
          <p:nvPr/>
        </p:nvSpPr>
        <p:spPr>
          <a:xfrm>
            <a:off x="9614568" y="6365705"/>
            <a:ext cx="2310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Indirect</a:t>
            </a:r>
            <a:r>
              <a:rPr lang="de-DE" sz="1600" b="1" dirty="0" smtClean="0"/>
              <a:t> link: </a:t>
            </a:r>
            <a:endParaRPr lang="de-DE" sz="1600" b="1" dirty="0"/>
          </a:p>
        </p:txBody>
      </p:sp>
      <p:cxnSp>
        <p:nvCxnSpPr>
          <p:cNvPr id="473" name="Gerade Verbindung mit Pfeil 472"/>
          <p:cNvCxnSpPr/>
          <p:nvPr/>
        </p:nvCxnSpPr>
        <p:spPr>
          <a:xfrm>
            <a:off x="7825948" y="6547593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Gerade Verbindung mit Pfeil 475"/>
          <p:cNvCxnSpPr/>
          <p:nvPr/>
        </p:nvCxnSpPr>
        <p:spPr>
          <a:xfrm>
            <a:off x="11102590" y="6534982"/>
            <a:ext cx="57937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Ecologic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McDonald</dc:creator>
  <cp:lastModifiedBy>Hugh McDonald</cp:lastModifiedBy>
  <cp:revision>20</cp:revision>
  <cp:lastPrinted>2018-04-12T09:38:34Z</cp:lastPrinted>
  <dcterms:created xsi:type="dcterms:W3CDTF">2018-04-10T12:43:11Z</dcterms:created>
  <dcterms:modified xsi:type="dcterms:W3CDTF">2018-04-17T14:46:44Z</dcterms:modified>
</cp:coreProperties>
</file>